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451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532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8893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1167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258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086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783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382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933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497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367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888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458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859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30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838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555E6-0DEC-4B12-A116-3145D12D9C2E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1A26-954B-41E7-82D9-4FA9A3A52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9625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432B6-416B-4993-ABA6-245E99B5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– V: SALESMANSHIP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815F7-2EAF-4A4C-BBCE-8B827622D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 of organization is depends upon the sales of the organization.</a:t>
            </a:r>
          </a:p>
          <a:p>
            <a:r>
              <a:rPr lang="en-US" dirty="0"/>
              <a:t>Sales are the main source of revenue or income.</a:t>
            </a:r>
          </a:p>
          <a:p>
            <a:r>
              <a:rPr lang="en-US" dirty="0"/>
              <a:t>It is also known as life blood of the business.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10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4EA01-3C81-44EA-9CD6-820AF8A8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and definition: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9CE42-4871-4796-B6E2-3065D5187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“it is the art of understanding, appreciating and influencing other people for mutual benefit:</a:t>
            </a:r>
          </a:p>
          <a:p>
            <a:r>
              <a:rPr lang="en-US" dirty="0"/>
              <a:t>“salesmanship is the ability to persuade people to buy goods or service at a profit to the seller and with benefit to the buyer”</a:t>
            </a:r>
          </a:p>
          <a:p>
            <a:r>
              <a:rPr lang="en-US" dirty="0"/>
              <a:t>Salesmanship is the process of persuading and assisting a prospective customer to buy a commodity or service. </a:t>
            </a:r>
          </a:p>
          <a:p>
            <a:r>
              <a:rPr lang="en-US" dirty="0"/>
              <a:t>This system is mutually helpful.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3204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7C0DE-A953-4067-93A3-08F70B7E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salesmanship: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3D9D2-BFCF-43D4-A587-4553318AF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oldest method</a:t>
            </a:r>
          </a:p>
          <a:p>
            <a:r>
              <a:rPr lang="en-US" dirty="0"/>
              <a:t>Important method.</a:t>
            </a:r>
          </a:p>
          <a:p>
            <a:r>
              <a:rPr lang="en-US" dirty="0"/>
              <a:t>It is the art of selling a product or service.</a:t>
            </a:r>
          </a:p>
          <a:p>
            <a:r>
              <a:rPr lang="en-US" dirty="0"/>
              <a:t>Persuasion is the soul of </a:t>
            </a:r>
            <a:r>
              <a:rPr lang="en-US" dirty="0" err="1"/>
              <a:t>salesnshipma</a:t>
            </a:r>
            <a:r>
              <a:rPr lang="en-US" dirty="0"/>
              <a:t>.</a:t>
            </a:r>
          </a:p>
          <a:p>
            <a:r>
              <a:rPr lang="en-US" dirty="0"/>
              <a:t>One of the service form.</a:t>
            </a:r>
          </a:p>
          <a:p>
            <a:r>
              <a:rPr lang="en-US" dirty="0"/>
              <a:t>Mutually helpful.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496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3FD11-2F75-4B19-86C8-FC71BA851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82D91-96DC-4E72-9F03-F0B30CBAE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involve direct personal contact.</a:t>
            </a:r>
          </a:p>
          <a:p>
            <a:r>
              <a:rPr lang="en-US" dirty="0"/>
              <a:t>It is a creative art.</a:t>
            </a:r>
          </a:p>
          <a:p>
            <a:r>
              <a:rPr lang="en-US" dirty="0"/>
              <a:t>Effective system.</a:t>
            </a:r>
          </a:p>
          <a:p>
            <a:r>
              <a:rPr lang="en-US" dirty="0"/>
              <a:t>Aims to sell the product.</a:t>
            </a:r>
          </a:p>
          <a:p>
            <a:r>
              <a:rPr lang="en-US" dirty="0"/>
              <a:t>It is an </a:t>
            </a:r>
            <a:r>
              <a:rPr lang="en-US"/>
              <a:t>educative process.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9057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63</TotalTime>
  <Words>174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Circuit</vt:lpstr>
      <vt:lpstr>UNIT – V: SALESMANSHIP</vt:lpstr>
      <vt:lpstr>Meaning and definition:</vt:lpstr>
      <vt:lpstr>Features of salesmanship: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– V: SALESMANSHIP</dc:title>
  <dc:creator>user</dc:creator>
  <cp:lastModifiedBy>user</cp:lastModifiedBy>
  <cp:revision>6</cp:revision>
  <dcterms:created xsi:type="dcterms:W3CDTF">2021-06-17T04:28:12Z</dcterms:created>
  <dcterms:modified xsi:type="dcterms:W3CDTF">2021-06-17T07:06:12Z</dcterms:modified>
</cp:coreProperties>
</file>